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2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4" r:id="rId14"/>
    <p:sldId id="27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24" autoAdjust="0"/>
  </p:normalViewPr>
  <p:slideViewPr>
    <p:cSldViewPr>
      <p:cViewPr varScale="1">
        <p:scale>
          <a:sx n="70" d="100"/>
          <a:sy n="70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A6859-0B39-4F6C-985C-1EDC7BA4EBB9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0D7E0-501E-41B5-961B-F9F07E60ACA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A6FA-48FB-4999-ACA5-E54394672C73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EC869-76B0-444F-9143-8ACCC2EBB8F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5B08-0A5F-42A5-AD5B-1A6AD8ED49AE}" type="datetimeFigureOut">
              <a:rPr lang="pl-PL" smtClean="0"/>
              <a:pPr/>
              <a:t>2016-01-02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FE0A-9EC9-4825-AA50-2B1C8C7E2B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35732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Moja szkoła w Europie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Położenie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geograficzne naszej szkoły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Bez tytuł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071810"/>
            <a:ext cx="407193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ftt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116"/>
            <a:ext cx="5214942" cy="3214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r>
              <a:rPr lang="pl-PL" dirty="0" smtClean="0"/>
              <a:t>Osiągnięcia szkoły</a:t>
            </a:r>
            <a:endParaRPr lang="pl-PL" dirty="0"/>
          </a:p>
        </p:txBody>
      </p:sp>
      <p:pic>
        <p:nvPicPr>
          <p:cNvPr id="4" name="Symbol zastępczy zawartości 3" descr="4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052691" cy="571501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 descr="6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00108"/>
            <a:ext cx="4011054" cy="571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965"/>
            <a:ext cx="4786314" cy="6838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az 4" descr="1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9692" y="428604"/>
            <a:ext cx="4354308" cy="614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yplom_2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865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7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9" y="571480"/>
            <a:ext cx="4143371" cy="5895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Osiągnięcia szkoły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Powiatowe Igrzyska w biegach przełajowych </a:t>
            </a:r>
            <a:r>
              <a:rPr lang="pl-PL" dirty="0" smtClean="0"/>
              <a:t>(Szkolny </a:t>
            </a:r>
            <a:r>
              <a:rPr lang="pl-PL" dirty="0" smtClean="0"/>
              <a:t>Związek Sportowy w </a:t>
            </a:r>
            <a:r>
              <a:rPr lang="pl-PL" dirty="0" smtClean="0"/>
              <a:t>Zamościu</a:t>
            </a:r>
            <a:r>
              <a:rPr lang="pl-PL" dirty="0" smtClean="0"/>
              <a:t>) I miejsce,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III </a:t>
            </a:r>
            <a:r>
              <a:rPr lang="pl-PL" dirty="0" smtClean="0"/>
              <a:t>miejsce drużyna </a:t>
            </a:r>
            <a:r>
              <a:rPr lang="pl-PL" dirty="0" smtClean="0"/>
              <a:t>dziewcząt,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Powiatowe </a:t>
            </a:r>
            <a:r>
              <a:rPr lang="pl-PL" dirty="0" smtClean="0"/>
              <a:t>Igrzyska w mini siatkówce dziewcząt „3” </a:t>
            </a:r>
            <a:r>
              <a:rPr lang="pl-PL" dirty="0" smtClean="0"/>
              <a:t>LZS, </a:t>
            </a:r>
            <a:r>
              <a:rPr lang="pl-PL" dirty="0" smtClean="0"/>
              <a:t>I miejsce kl. </a:t>
            </a:r>
            <a:r>
              <a:rPr lang="pl-PL" dirty="0" err="1" smtClean="0"/>
              <a:t>Va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>
              <a:buNone/>
            </a:pPr>
            <a:endParaRPr lang="pl-PL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  <a:sym typeface="Wingdings" pitchFamily="2" charset="2"/>
              </a:rPr>
              <a:t>Prezentację wykonali uczniowie z klasy VI a</a:t>
            </a:r>
            <a:endParaRPr lang="pl-PL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>
              <a:buNone/>
            </a:pPr>
            <a:endParaRPr lang="pl-PL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  <a:sym typeface="Wingdings" pitchFamily="2" charset="2"/>
              </a:rPr>
              <a:t> </a:t>
            </a:r>
            <a:r>
              <a:rPr lang="pl-PL" dirty="0" err="1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pl-PL" dirty="0" smtClean="0">
                <a:solidFill>
                  <a:srgbClr val="FFFF00"/>
                </a:solidFill>
                <a:sym typeface="Wingdings" pitchFamily="2" charset="2"/>
              </a:rPr>
              <a:t> </a:t>
            </a:r>
            <a:endParaRPr lang="pl-PL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pl-PL" dirty="0" smtClean="0"/>
              <a:t>Historia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429784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Szkoła ma bogatą prawie stuletnią historię i ogólnopolskie sukcesy. Zespół Szkół im. Henryka Sienkiewicza w Grabowcu może pochwalić się: </a:t>
            </a:r>
            <a:endParaRPr lang="pl-PL" sz="2400" dirty="0" smtClean="0"/>
          </a:p>
          <a:p>
            <a:r>
              <a:rPr lang="pl-PL" sz="1600" dirty="0" smtClean="0"/>
              <a:t>Krajowym </a:t>
            </a:r>
            <a:r>
              <a:rPr lang="pl-PL" sz="1600" dirty="0" smtClean="0"/>
              <a:t>Certyfikatem Szkoły Promującej </a:t>
            </a:r>
            <a:r>
              <a:rPr lang="pl-PL" sz="1600" dirty="0" smtClean="0"/>
              <a:t>Zdrowie, </a:t>
            </a:r>
          </a:p>
          <a:p>
            <a:r>
              <a:rPr lang="pl-PL" sz="1600" dirty="0" smtClean="0"/>
              <a:t>certyfikatami</a:t>
            </a:r>
            <a:r>
              <a:rPr lang="pl-PL" sz="1600" dirty="0" smtClean="0"/>
              <a:t>: "Lego", "Cogito", "</a:t>
            </a:r>
            <a:r>
              <a:rPr lang="pl-PL" sz="1600" dirty="0" smtClean="0"/>
              <a:t>Ago, </a:t>
            </a:r>
          </a:p>
          <a:p>
            <a:r>
              <a:rPr lang="pl-PL" sz="1600" dirty="0" smtClean="0"/>
              <a:t>„</a:t>
            </a:r>
            <a:r>
              <a:rPr lang="pl-PL" sz="1600" dirty="0" smtClean="0"/>
              <a:t>Prowadzimy WF z klasą</a:t>
            </a:r>
            <a:r>
              <a:rPr lang="pl-PL" sz="1600" dirty="0" smtClean="0"/>
              <a:t>”, </a:t>
            </a:r>
          </a:p>
          <a:p>
            <a:r>
              <a:rPr lang="pl-PL" sz="1600" dirty="0" smtClean="0"/>
              <a:t>Tytułem: 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/>
              <a:t>"</a:t>
            </a:r>
            <a:r>
              <a:rPr lang="pl-PL" sz="1600" dirty="0" smtClean="0"/>
              <a:t>Szkoły Odkrywców </a:t>
            </a:r>
            <a:r>
              <a:rPr lang="pl-PL" sz="1600" dirty="0" smtClean="0"/>
              <a:t>Talentów</a:t>
            </a:r>
            <a:r>
              <a:rPr lang="pl-PL" sz="1700" dirty="0" smtClean="0"/>
              <a:t>”, </a:t>
            </a:r>
          </a:p>
          <a:p>
            <a:pPr>
              <a:buFont typeface="Wingdings" pitchFamily="2" charset="2"/>
              <a:buChar char="ü"/>
            </a:pPr>
            <a:r>
              <a:rPr lang="pl-PL" sz="1700" dirty="0" smtClean="0"/>
              <a:t>"</a:t>
            </a:r>
            <a:r>
              <a:rPr lang="pl-PL" sz="1700" dirty="0" smtClean="0"/>
              <a:t>Szkoły z </a:t>
            </a:r>
            <a:r>
              <a:rPr lang="pl-PL" sz="1700" dirty="0" smtClean="0"/>
              <a:t>klasą, </a:t>
            </a:r>
          </a:p>
          <a:p>
            <a:pPr>
              <a:buFont typeface="Wingdings" pitchFamily="2" charset="2"/>
              <a:buChar char="ü"/>
            </a:pPr>
            <a:r>
              <a:rPr lang="pl-PL" sz="1700" dirty="0" smtClean="0"/>
              <a:t>„</a:t>
            </a:r>
            <a:r>
              <a:rPr lang="pl-PL" sz="1700" dirty="0" smtClean="0"/>
              <a:t>Szkoły w Ruchu</a:t>
            </a:r>
            <a:r>
              <a:rPr lang="pl-PL" sz="1700" dirty="0" smtClean="0"/>
              <a:t>”, </a:t>
            </a:r>
          </a:p>
          <a:p>
            <a:pPr>
              <a:buFont typeface="Wingdings" pitchFamily="2" charset="2"/>
              <a:buChar char="ü"/>
            </a:pPr>
            <a:r>
              <a:rPr lang="pl-PL" sz="1700" dirty="0" smtClean="0"/>
              <a:t>„</a:t>
            </a:r>
            <a:r>
              <a:rPr lang="pl-PL" sz="1700" dirty="0" smtClean="0"/>
              <a:t>Szkoły przyjaznej dla każdego</a:t>
            </a:r>
            <a:r>
              <a:rPr lang="pl-PL" sz="1700" dirty="0" smtClean="0"/>
              <a:t>”, </a:t>
            </a:r>
          </a:p>
          <a:p>
            <a:r>
              <a:rPr lang="pl-PL" sz="1700" dirty="0" smtClean="0"/>
              <a:t>medalem </a:t>
            </a:r>
            <a:r>
              <a:rPr lang="pl-PL" sz="1700" dirty="0" smtClean="0"/>
              <a:t>"60-lecia LZS". </a:t>
            </a:r>
            <a:endParaRPr lang="pl-PL" sz="1700" dirty="0" smtClean="0"/>
          </a:p>
          <a:p>
            <a:pPr>
              <a:buNone/>
            </a:pPr>
            <a:r>
              <a:rPr lang="pl-PL" sz="1600" dirty="0" smtClean="0"/>
              <a:t>Nasza </a:t>
            </a:r>
            <a:r>
              <a:rPr lang="pl-PL" sz="1600" dirty="0" smtClean="0"/>
              <a:t>młodzież brała udział w projekcie: ,,Będziemy pamiętać – losy więźniarek z Zamojszczyzny w </a:t>
            </a:r>
            <a:r>
              <a:rPr lang="pl-PL" sz="1600" dirty="0" smtClean="0"/>
              <a:t>obozie </a:t>
            </a:r>
          </a:p>
          <a:p>
            <a:pPr>
              <a:buNone/>
            </a:pPr>
            <a:r>
              <a:rPr lang="pl-PL" sz="1600" dirty="0" smtClean="0"/>
              <a:t>w </a:t>
            </a:r>
            <a:r>
              <a:rPr lang="pl-PL" sz="1600" dirty="0" smtClean="0"/>
              <a:t>Ravensbrück”, w ramach którego wyjechała do Niemiec. </a:t>
            </a:r>
            <a:br>
              <a:rPr lang="pl-PL" sz="1600" dirty="0" smtClean="0"/>
            </a:br>
            <a:r>
              <a:rPr lang="pl-PL" sz="1600" dirty="0" smtClean="0"/>
              <a:t>    </a:t>
            </a:r>
            <a:r>
              <a:rPr lang="pl-PL" sz="1600" dirty="0" smtClean="0"/>
              <a:t>W Ogólnopolskich </a:t>
            </a:r>
            <a:r>
              <a:rPr lang="pl-PL" sz="1600" dirty="0" smtClean="0"/>
              <a:t>Zlotach Szkół Sienkiewiczowskich uczestniczymy od 1999 roku, czyli w bieżącym roku jest to już siedemnasty udział delegacji naszej szkoły w tej imprezie.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1773238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400" b="1" dirty="0" smtClean="0">
                <a:solidFill>
                  <a:schemeClr val="bg1"/>
                </a:solidFill>
              </a:rPr>
              <a:t>Życie </a:t>
            </a:r>
            <a:r>
              <a:rPr lang="pl-PL" sz="4400" b="1" dirty="0">
                <a:solidFill>
                  <a:schemeClr val="bg1"/>
                </a:solidFill>
              </a:rPr>
              <a:t>i twórczość Henryka </a:t>
            </a:r>
            <a:r>
              <a:rPr lang="pl-PL" sz="4400" b="1" dirty="0" smtClean="0">
                <a:solidFill>
                  <a:schemeClr val="bg1"/>
                </a:solidFill>
              </a:rPr>
              <a:t>Sienkiewicza – Patrona naszej szkoły</a:t>
            </a:r>
            <a:r>
              <a:rPr lang="pl-PL" sz="2400" b="1" dirty="0" smtClean="0">
                <a:solidFill>
                  <a:schemeClr val="accent1"/>
                </a:solidFill>
              </a:rPr>
              <a:t> </a:t>
            </a:r>
            <a:endParaRPr lang="pl-PL" sz="2400" b="1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508625" y="5157788"/>
            <a:ext cx="38163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4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880122" cy="738172"/>
          </a:xfrm>
          <a:prstGeom prst="rect">
            <a:avLst/>
          </a:prstGeom>
        </p:spPr>
        <p:style>
          <a:lnRef idx="0">
            <a:schemeClr val="accent5"/>
          </a:lnRef>
          <a:fillRef idx="1001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Blackoak Std" pitchFamily="82" charset="0"/>
                <a:cs typeface="Times New Roman"/>
              </a:rPr>
              <a:t>HENRYK SIENKIEWICZ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288" y="2420938"/>
            <a:ext cx="5832475" cy="2160587"/>
            <a:chOff x="1056" y="1488"/>
            <a:chExt cx="4032" cy="2004"/>
          </a:xfrm>
        </p:grpSpPr>
        <p:sp>
          <p:nvSpPr>
            <p:cNvPr id="3080" name="Text Box 6"/>
            <p:cNvSpPr txBox="1">
              <a:spLocks noChangeArrowheads="1"/>
            </p:cNvSpPr>
            <p:nvPr/>
          </p:nvSpPr>
          <p:spPr bwMode="auto">
            <a:xfrm>
              <a:off x="3937" y="2351"/>
              <a:ext cx="1151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400" b="1" dirty="0">
                  <a:solidFill>
                    <a:schemeClr val="accent2"/>
                  </a:solidFill>
                  <a:latin typeface="Times New Roman" pitchFamily="18" charset="0"/>
                </a:rPr>
                <a:t>Warszawa- Łazienki</a:t>
              </a:r>
            </a:p>
          </p:txBody>
        </p:sp>
        <p:pic>
          <p:nvPicPr>
            <p:cNvPr id="3081" name="Picture 7" descr="lazienk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6" y="1488"/>
              <a:ext cx="2886" cy="20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17002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Dzieciństwo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95288" y="4797425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Henryk Sienkiewicz, pseudonim </a:t>
            </a:r>
            <a:r>
              <a:rPr lang="pl-P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Litwos</a:t>
            </a:r>
            <a:r>
              <a:rPr lang="pl-PL" sz="2400" dirty="0" err="1" smtClean="0"/>
              <a:t>,</a:t>
            </a:r>
            <a:r>
              <a:rPr lang="pl-P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pisarz</a:t>
            </a:r>
            <a:r>
              <a:rPr lang="pl-P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powieści i nowel. Urodził się 5 maja 1846 r. w Woli Okrzejskiej na Podlasiu. Pochodził ze zubożałej rodziny ziemiańskiej. Od 9 roku życia mieszkał </a:t>
            </a:r>
            <a:r>
              <a:rPr lang="pl-P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 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Warszawie.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3" grpId="0"/>
      <p:bldP spid="112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4721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HENRYK SIENKIEWICZ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Studia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20" y="2143116"/>
            <a:ext cx="3705229" cy="2943238"/>
            <a:chOff x="906" y="1476"/>
            <a:chExt cx="4326" cy="2028"/>
          </a:xfrm>
        </p:grpSpPr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3648" y="2163"/>
              <a:ext cx="15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400" b="1" dirty="0">
                  <a:solidFill>
                    <a:schemeClr val="accent2"/>
                  </a:solidFill>
                  <a:latin typeface="Times New Roman" pitchFamily="18" charset="0"/>
                </a:rPr>
                <a:t>Gmach Uniwersytetu Warszawskiego</a:t>
              </a:r>
            </a:p>
          </p:txBody>
        </p:sp>
        <p:pic>
          <p:nvPicPr>
            <p:cNvPr id="4105" name="Picture 8" descr="u_warszawsk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6" y="1476"/>
              <a:ext cx="2838" cy="20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528638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W latach 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1866-1869 studiował prawo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na Uniwersytecie Warszawskim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 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do 1871 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roku uczył się także 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 Szkole Głównej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na W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ydzia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le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Filologiczno-Historyczny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4721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HENRYK SIENKIEWICZ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932363" y="213360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1600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Rodzina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53340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1881 – ślub Sienkiewicza z Marią  Szetkiewiczówną</a:t>
            </a:r>
          </a:p>
          <a:p>
            <a:pPr>
              <a:defRPr/>
            </a:pPr>
            <a:r>
              <a:rPr lang="pl-PL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1882 – narodziny pierwszego syna Henryka – Józefa</a:t>
            </a:r>
          </a:p>
          <a:p>
            <a:pPr>
              <a:defRPr/>
            </a:pPr>
            <a:r>
              <a:rPr lang="pl-PL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1883 – narodziny córki Jadwigi</a:t>
            </a:r>
          </a:p>
          <a:p>
            <a:pPr>
              <a:defRPr/>
            </a:pPr>
            <a:r>
              <a:rPr lang="pl-PL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1885 – śmierć ukochanej żony pisarza</a:t>
            </a: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76475"/>
            <a:ext cx="1839913" cy="273526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420938"/>
            <a:ext cx="1755775" cy="2374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420938"/>
            <a:ext cx="1762125" cy="2374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/>
      <p:bldP spid="174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4721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HENRYK SIENKIEWICZ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932363" y="213360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1600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Nagroda Nobla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38325" y="2286000"/>
            <a:ext cx="6086475" cy="3819525"/>
            <a:chOff x="1158" y="1440"/>
            <a:chExt cx="3834" cy="2406"/>
          </a:xfrm>
        </p:grpSpPr>
        <p:sp>
          <p:nvSpPr>
            <p:cNvPr id="10249" name="Text Box 8"/>
            <p:cNvSpPr txBox="1">
              <a:spLocks noChangeArrowheads="1"/>
            </p:cNvSpPr>
            <p:nvPr/>
          </p:nvSpPr>
          <p:spPr bwMode="auto">
            <a:xfrm>
              <a:off x="3120" y="2203"/>
              <a:ext cx="187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400" b="1" dirty="0">
                  <a:solidFill>
                    <a:schemeClr val="accent2"/>
                  </a:solidFill>
                  <a:latin typeface="Times New Roman" pitchFamily="18" charset="0"/>
                </a:rPr>
                <a:t>Neron- Cesarz rzymski z powieści </a:t>
              </a:r>
              <a:r>
                <a:rPr lang="pl-PL" sz="2400" b="1" i="1" dirty="0">
                  <a:solidFill>
                    <a:schemeClr val="accent2"/>
                  </a:solidFill>
                  <a:latin typeface="Times New Roman" pitchFamily="18" charset="0"/>
                </a:rPr>
                <a:t>Quo vadis</a:t>
              </a:r>
            </a:p>
          </p:txBody>
        </p:sp>
        <p:pic>
          <p:nvPicPr>
            <p:cNvPr id="10250" name="Picture 9" descr="qu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8" y="1440"/>
              <a:ext cx="1962" cy="2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 1905 r. otrzymał literacką Nagrodę Nobla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za powieść </a:t>
            </a:r>
            <a:r>
              <a:rPr lang="pl-PL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Quo vadis</a:t>
            </a: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8" grpId="0"/>
      <p:bldP spid="18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000232" y="500042"/>
            <a:ext cx="54721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HENRYK SIENKIEWICZ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932363" y="213360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6002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Śmierć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95600" y="1752600"/>
            <a:ext cx="4495800" cy="3362325"/>
            <a:chOff x="1824" y="1104"/>
            <a:chExt cx="2832" cy="2118"/>
          </a:xfrm>
        </p:grpSpPr>
        <p:sp>
          <p:nvSpPr>
            <p:cNvPr id="12297" name="Text Box 8"/>
            <p:cNvSpPr txBox="1">
              <a:spLocks noChangeArrowheads="1"/>
            </p:cNvSpPr>
            <p:nvPr/>
          </p:nvSpPr>
          <p:spPr bwMode="auto">
            <a:xfrm>
              <a:off x="3120" y="2016"/>
              <a:ext cx="15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400" b="1" dirty="0">
                  <a:latin typeface="Times New Roman" pitchFamily="18" charset="0"/>
                </a:rPr>
                <a:t>Henryk </a:t>
              </a:r>
              <a:r>
                <a:rPr lang="pl-PL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Sienkiewicz</a:t>
              </a:r>
            </a:p>
          </p:txBody>
        </p:sp>
        <p:pic>
          <p:nvPicPr>
            <p:cNvPr id="12298" name="Picture 9" descr="ryci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4" y="1104"/>
              <a:ext cx="1482" cy="21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53816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Sienkiewicz zmarł 15 XI 1916 w Vevey. W 1924 miało miejsce uroczyste sprowadzenie prochów pisarza do Polski, a 27 X 1924 nastąpił ponowny pogrzeb Sienkiewicza w katedrze św. Jana w Warszawie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/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Tradycje </a:t>
            </a:r>
            <a:r>
              <a:rPr lang="pl-PL" dirty="0" smtClean="0"/>
              <a:t>(święta i uroczystości) </a:t>
            </a:r>
            <a:br>
              <a:rPr lang="pl-PL" dirty="0" smtClean="0"/>
            </a:br>
            <a:r>
              <a:rPr lang="pl-PL" dirty="0" smtClean="0"/>
              <a:t>w naszej </a:t>
            </a:r>
            <a:r>
              <a:rPr lang="pl-PL" dirty="0" smtClean="0"/>
              <a:t>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9292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Dzień Języków Obcych – 26 września </a:t>
            </a:r>
          </a:p>
          <a:p>
            <a:pPr>
              <a:buNone/>
            </a:pPr>
            <a:r>
              <a:rPr lang="pl-PL" dirty="0" smtClean="0"/>
              <a:t>Dzień Chłopaka – 30 września</a:t>
            </a:r>
          </a:p>
          <a:p>
            <a:pPr>
              <a:buNone/>
            </a:pPr>
            <a:r>
              <a:rPr lang="pl-PL" dirty="0" smtClean="0"/>
              <a:t>Dzień </a:t>
            </a:r>
            <a:r>
              <a:rPr lang="pl-PL" dirty="0" smtClean="0"/>
              <a:t>Nauczyciela – 14 </a:t>
            </a:r>
            <a:r>
              <a:rPr lang="pl-PL" dirty="0" smtClean="0"/>
              <a:t>październik</a:t>
            </a:r>
          </a:p>
          <a:p>
            <a:pPr>
              <a:buNone/>
            </a:pPr>
            <a:r>
              <a:rPr lang="pl-PL" dirty="0" smtClean="0"/>
              <a:t>Dzień </a:t>
            </a:r>
            <a:r>
              <a:rPr lang="pl-PL" dirty="0" smtClean="0"/>
              <a:t>Papieża Jana Pawła II – 16 październik</a:t>
            </a:r>
          </a:p>
          <a:p>
            <a:pPr>
              <a:buNone/>
            </a:pPr>
            <a:r>
              <a:rPr lang="pl-PL" dirty="0" smtClean="0"/>
              <a:t>Odzyskanie Niepodległości – 11 listopad </a:t>
            </a:r>
          </a:p>
          <a:p>
            <a:pPr>
              <a:buNone/>
            </a:pPr>
            <a:r>
              <a:rPr lang="pl-PL" dirty="0" smtClean="0"/>
              <a:t>Wigilia – 24 grudnia</a:t>
            </a:r>
          </a:p>
          <a:p>
            <a:pPr>
              <a:buNone/>
            </a:pPr>
            <a:r>
              <a:rPr lang="pl-PL" dirty="0" smtClean="0"/>
              <a:t>Dzień Babci – 21 stycznia </a:t>
            </a:r>
          </a:p>
          <a:p>
            <a:pPr>
              <a:buNone/>
            </a:pPr>
            <a:r>
              <a:rPr lang="pl-PL" dirty="0" smtClean="0"/>
              <a:t>Dzień Dziadka – 22 stycznia </a:t>
            </a:r>
          </a:p>
          <a:p>
            <a:pPr>
              <a:buNone/>
            </a:pPr>
            <a:r>
              <a:rPr lang="pl-PL" dirty="0" smtClean="0"/>
              <a:t>Dzień Kobiet – 8 </a:t>
            </a:r>
            <a:r>
              <a:rPr lang="pl-PL" dirty="0" smtClean="0"/>
              <a:t>marca</a:t>
            </a:r>
          </a:p>
          <a:p>
            <a:pPr>
              <a:buNone/>
            </a:pPr>
            <a:r>
              <a:rPr lang="pl-PL" dirty="0" smtClean="0"/>
              <a:t>Rocznica </a:t>
            </a:r>
            <a:r>
              <a:rPr lang="pl-PL" dirty="0" smtClean="0"/>
              <a:t>Uchwalenia </a:t>
            </a:r>
            <a:r>
              <a:rPr lang="pl-PL" dirty="0" smtClean="0"/>
              <a:t>Konstytucji </a:t>
            </a:r>
            <a:r>
              <a:rPr lang="pl-PL" dirty="0" smtClean="0"/>
              <a:t>– 3 </a:t>
            </a:r>
            <a:r>
              <a:rPr lang="pl-PL" dirty="0" smtClean="0"/>
              <a:t>Maja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Dzień </a:t>
            </a:r>
            <a:r>
              <a:rPr lang="pl-PL" dirty="0" smtClean="0"/>
              <a:t>Patrona (H.Sienkiewicza) – 15 </a:t>
            </a:r>
            <a:r>
              <a:rPr lang="pl-PL" dirty="0" smtClean="0"/>
              <a:t>maja</a:t>
            </a:r>
          </a:p>
          <a:p>
            <a:pPr>
              <a:buNone/>
            </a:pPr>
            <a:r>
              <a:rPr lang="pl-PL" dirty="0" smtClean="0"/>
              <a:t>Dzień </a:t>
            </a:r>
            <a:r>
              <a:rPr lang="pl-PL" dirty="0" smtClean="0"/>
              <a:t>Matki – 26 maja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Dzień </a:t>
            </a:r>
            <a:r>
              <a:rPr lang="pl-PL" dirty="0" smtClean="0"/>
              <a:t>Dziecka – 1 czerwiec </a:t>
            </a:r>
          </a:p>
          <a:p>
            <a:pPr>
              <a:buNone/>
            </a:pPr>
            <a:r>
              <a:rPr lang="pl-PL" dirty="0" smtClean="0"/>
              <a:t>Święto </a:t>
            </a:r>
            <a:r>
              <a:rPr lang="pl-PL" dirty="0" smtClean="0"/>
              <a:t>Wolności – 6 czerwca </a:t>
            </a:r>
          </a:p>
          <a:p>
            <a:pPr>
              <a:buNone/>
            </a:pPr>
            <a:r>
              <a:rPr lang="pl-PL" dirty="0" smtClean="0"/>
              <a:t>Dzień Ojca – 23 </a:t>
            </a:r>
            <a:r>
              <a:rPr lang="pl-PL" dirty="0" smtClean="0"/>
              <a:t>czerwiec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382</Words>
  <Application>Microsoft Office PowerPoint</Application>
  <PresentationFormat>Pokaz na ekranie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Moja szkoła w Europie Położenie geograficzne naszej szkoły</vt:lpstr>
      <vt:lpstr>Historia szkoły</vt:lpstr>
      <vt:lpstr>Slajd 3</vt:lpstr>
      <vt:lpstr>Slajd 4</vt:lpstr>
      <vt:lpstr>Slajd 5</vt:lpstr>
      <vt:lpstr>Slajd 6</vt:lpstr>
      <vt:lpstr>Slajd 7</vt:lpstr>
      <vt:lpstr>Slajd 8</vt:lpstr>
      <vt:lpstr>Tradycje (święta i uroczystości)  w naszej szkoły</vt:lpstr>
      <vt:lpstr>Osiągnięcia szkoły</vt:lpstr>
      <vt:lpstr>Slajd 11</vt:lpstr>
      <vt:lpstr>Slajd 12</vt:lpstr>
      <vt:lpstr>Osiągnięcia szkoły 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Cimek</dc:creator>
  <cp:lastModifiedBy>user</cp:lastModifiedBy>
  <cp:revision>38</cp:revision>
  <dcterms:created xsi:type="dcterms:W3CDTF">2015-11-15T11:15:47Z</dcterms:created>
  <dcterms:modified xsi:type="dcterms:W3CDTF">2016-01-02T17:09:02Z</dcterms:modified>
</cp:coreProperties>
</file>