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51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2021-03-06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851648" cy="1828800"/>
          </a:xfrm>
        </p:spPr>
        <p:txBody>
          <a:bodyPr>
            <a:normAutofit/>
          </a:bodyPr>
          <a:lstStyle/>
          <a:p>
            <a:r>
              <a:rPr lang="pl-PL" sz="6600" dirty="0" smtClean="0"/>
              <a:t>WŁAŚCIWOŚCI WODY</a:t>
            </a:r>
            <a:endParaRPr lang="pl-PL" sz="6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3314" name="Picture 2" descr="Już 6 tys. wniosków w programie „Moja Woda” - Ministerstwo Klimatu i  Środowiska - Portal Gov.p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7496"/>
            <a:ext cx="7858052" cy="3315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Picie wody - prawdy i mity | KalendarzRolnikow.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0601" y="4500570"/>
            <a:ext cx="3428992" cy="2357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WŁAŚCIWOŚCI FIZYCZNE</a:t>
            </a:r>
            <a:endParaRPr lang="pl-PL" dirty="0"/>
          </a:p>
        </p:txBody>
      </p:sp>
      <p:pic>
        <p:nvPicPr>
          <p:cNvPr id="26628" name="Picture 4" descr="Fototapeta woda napój jedzenie lód świeży - Dekowizja.p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929198"/>
            <a:ext cx="2285509" cy="1928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630" name="Picture 6" descr="Niezwykłe właściwości wody - ciekawe.org - ciekawe.or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4471971"/>
            <a:ext cx="3110800" cy="23860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2857520"/>
          </a:xfrm>
          <a:solidFill>
            <a:schemeClr val="bg2">
              <a:alpha val="36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sz="2200" dirty="0" smtClean="0"/>
              <a:t>Ciecz</a:t>
            </a:r>
          </a:p>
          <a:p>
            <a:r>
              <a:rPr lang="pl-PL" sz="2200" dirty="0" smtClean="0"/>
              <a:t>Zmienia swoje stany skupienia</a:t>
            </a:r>
          </a:p>
          <a:p>
            <a:r>
              <a:rPr lang="pl-PL" sz="2200" dirty="0" smtClean="0"/>
              <a:t>Bezbarwna</a:t>
            </a:r>
          </a:p>
          <a:p>
            <a:r>
              <a:rPr lang="pl-PL" sz="2200" dirty="0" smtClean="0"/>
              <a:t>Temperatura krzepnięcia 0˚C</a:t>
            </a:r>
          </a:p>
          <a:p>
            <a:r>
              <a:rPr lang="pl-PL" sz="2200" dirty="0" smtClean="0"/>
              <a:t>Temperatura wrzenia 100˚C</a:t>
            </a:r>
          </a:p>
          <a:p>
            <a:r>
              <a:rPr lang="pl-PL" sz="2200" dirty="0" smtClean="0"/>
              <a:t>Słabo przewodzi ciepło i elektryczność</a:t>
            </a:r>
          </a:p>
          <a:p>
            <a:r>
              <a:rPr lang="pl-PL" sz="2200" dirty="0" smtClean="0"/>
              <a:t>Gęstość wody wynosi 1g/</a:t>
            </a:r>
            <a:r>
              <a:rPr lang="pl-PL" sz="2200" dirty="0" err="1" smtClean="0"/>
              <a:t>cm³</a:t>
            </a:r>
            <a:endParaRPr lang="pl-PL" sz="22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WŁAŚCIWOŚCI CHEMICZNE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2500330"/>
          </a:xfrm>
          <a:solidFill>
            <a:schemeClr val="bg2">
              <a:alpha val="36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pl-PL" dirty="0" smtClean="0"/>
              <a:t>Reaguje z metalami</a:t>
            </a:r>
          </a:p>
          <a:p>
            <a:r>
              <a:rPr lang="pl-PL" dirty="0" smtClean="0"/>
              <a:t>Bez zapachu i smaku</a:t>
            </a:r>
          </a:p>
          <a:p>
            <a:r>
              <a:rPr lang="pl-PL" dirty="0" smtClean="0"/>
              <a:t>Jest rozpuszczalnikiem dla wielu związków organicznych</a:t>
            </a:r>
          </a:p>
          <a:p>
            <a:r>
              <a:rPr lang="pl-PL" dirty="0" smtClean="0"/>
              <a:t>Nie pali się</a:t>
            </a:r>
          </a:p>
          <a:p>
            <a:r>
              <a:rPr lang="pl-PL" dirty="0" smtClean="0"/>
              <a:t>Nie podtrzymuje spalania</a:t>
            </a:r>
            <a:endParaRPr lang="pl-PL" dirty="0"/>
          </a:p>
        </p:txBody>
      </p:sp>
      <p:pic>
        <p:nvPicPr>
          <p:cNvPr id="27650" name="Picture 2" descr="Woda i jej właściwości - Epodreczniki.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4320463"/>
            <a:ext cx="3143272" cy="2537537"/>
          </a:xfrm>
          <a:prstGeom prst="rect">
            <a:avLst/>
          </a:prstGeom>
          <a:noFill/>
        </p:spPr>
      </p:pic>
      <p:sp>
        <p:nvSpPr>
          <p:cNvPr id="27652" name="AutoShape 4" descr="Jak działa woda jako uniwersalny rozpuszczalnik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7654" name="AutoShape 6" descr="Jak działa woda jako uniwersalny rozpuszczalnik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7656" name="AutoShape 8" descr="Jak działa woda jako uniwersalny rozpuszczalnik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7658" name="AutoShape 10" descr="Jak działa woda jako uniwersalny rozpuszczalnik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7660" name="AutoShape 12" descr="https://images.greelane.com/proxy?url=https%3A%2F%2Fwww.thoughtco.com%2Fthmb%2FC-hUzLmsxvmo_G4PxK7kwZXunD4%3D%2F4843x3479%2Ffilters%3Afill%28auto%2C1%29%2Fantacid-tablet-dissolving-in-glass-of-water-84284196-58a30d095f9b58819ca7dd02.jpg&amp;width=75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7662" name="Picture 14" descr="Niezwykłe właściwości wody – tego o wodzie nie wies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572008"/>
            <a:ext cx="3429024" cy="20574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Niezwykłe właściwości wody - Kurek Mazursk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786190"/>
            <a:ext cx="4286250" cy="2667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929718" cy="11430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NIEZWYKŁE WŁAŚCIWOŚCI WODY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00496" y="1714488"/>
            <a:ext cx="4572000" cy="3286148"/>
          </a:xfrm>
          <a:solidFill>
            <a:schemeClr val="bg2">
              <a:alpha val="36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pPr marL="228600" lvl="0" indent="-228600" algn="ctr">
              <a:lnSpc>
                <a:spcPct val="120000"/>
              </a:lnSpc>
              <a:spcBef>
                <a:spcPts val="1000"/>
              </a:spcBef>
              <a:buClrTx/>
              <a:buSzPct val="125000"/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Wspomaga odchudzanie</a:t>
            </a:r>
          </a:p>
          <a:p>
            <a:pPr marL="228600" lvl="0" indent="-228600" algn="ctr">
              <a:lnSpc>
                <a:spcPct val="120000"/>
              </a:lnSpc>
              <a:spcBef>
                <a:spcPts val="1000"/>
              </a:spcBef>
              <a:buClrTx/>
              <a:buSzPct val="125000"/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Łagodzi zmęczenie</a:t>
            </a:r>
          </a:p>
          <a:p>
            <a:pPr marL="228600" lvl="0" indent="-228600" algn="ctr">
              <a:lnSpc>
                <a:spcPct val="120000"/>
              </a:lnSpc>
              <a:spcBef>
                <a:spcPts val="1000"/>
              </a:spcBef>
              <a:buClrTx/>
              <a:buSzPct val="125000"/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Redukuje stres</a:t>
            </a:r>
          </a:p>
          <a:p>
            <a:pPr marL="228600" lvl="0" indent="-228600" algn="ctr">
              <a:lnSpc>
                <a:spcPct val="120000"/>
              </a:lnSpc>
              <a:spcBef>
                <a:spcPts val="1000"/>
              </a:spcBef>
              <a:buClrTx/>
              <a:buSzPct val="125000"/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Ułatwia ćwiczenia</a:t>
            </a:r>
          </a:p>
          <a:p>
            <a:pPr marL="228600" lvl="0" indent="-228600" algn="ctr">
              <a:lnSpc>
                <a:spcPct val="120000"/>
              </a:lnSpc>
              <a:spcBef>
                <a:spcPts val="1000"/>
              </a:spcBef>
              <a:buClrTx/>
              <a:buSzPct val="125000"/>
              <a:buFont typeface="Arial" panose="020B0604020202020204" pitchFamily="34" charset="0"/>
              <a:buChar char="•"/>
              <a:defRPr/>
            </a:pPr>
            <a:r>
              <a:rPr lang="pl-PL" sz="2800" dirty="0" smtClean="0"/>
              <a:t>Pomaga znosić upały</a:t>
            </a:r>
            <a:endParaRPr lang="pl-PL" dirty="0"/>
          </a:p>
        </p:txBody>
      </p:sp>
      <p:sp>
        <p:nvSpPr>
          <p:cNvPr id="28674" name="AutoShape 2" descr="Niezwykłe właściwości wody - Kurek Mazurski"/>
          <p:cNvSpPr>
            <a:spLocks noChangeAspect="1" noChangeArrowheads="1"/>
          </p:cNvSpPr>
          <p:nvPr/>
        </p:nvSpPr>
        <p:spPr bwMode="auto">
          <a:xfrm>
            <a:off x="155575" y="-808038"/>
            <a:ext cx="2714625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za uwagę!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Prezentację wykonała Magdalena </a:t>
            </a:r>
            <a:r>
              <a:rPr lang="pl-PL" dirty="0" err="1" smtClean="0"/>
              <a:t>Steć</a:t>
            </a:r>
            <a:r>
              <a:rPr lang="pl-PL" dirty="0" smtClean="0"/>
              <a:t> kl. II LO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76</Words>
  <Application>Microsoft Office PowerPoint</Application>
  <PresentationFormat>Pokaz na ekranie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Przepływ</vt:lpstr>
      <vt:lpstr>WŁAŚCIWOŚCI WODY</vt:lpstr>
      <vt:lpstr>WŁAŚCIWOŚCI FIZYCZNE</vt:lpstr>
      <vt:lpstr>WŁAŚCIWOŚCI CHEMICZNE</vt:lpstr>
      <vt:lpstr>NIEZWYKŁE WŁAŚCIWOŚCI WODY</vt:lpstr>
      <vt:lpstr>Dziękuję za uwagę!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WŁAŚCIWOŚCI WODY</dc:title>
  <dc:creator>Karol Steć</dc:creator>
  <cp:lastModifiedBy>Windows User</cp:lastModifiedBy>
  <cp:revision>6</cp:revision>
  <dcterms:created xsi:type="dcterms:W3CDTF">2021-03-05T12:55:10Z</dcterms:created>
  <dcterms:modified xsi:type="dcterms:W3CDTF">2021-03-06T13:52:35Z</dcterms:modified>
</cp:coreProperties>
</file>